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4CD-6866-4977-A7FD-7F2BA98BE55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2682-875C-4C1A-87A3-D369DDF87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4CD-6866-4977-A7FD-7F2BA98BE55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2682-875C-4C1A-87A3-D369DDF87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4CD-6866-4977-A7FD-7F2BA98BE55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2682-875C-4C1A-87A3-D369DDF87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4CD-6866-4977-A7FD-7F2BA98BE55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2682-875C-4C1A-87A3-D369DDF87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4CD-6866-4977-A7FD-7F2BA98BE55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2682-875C-4C1A-87A3-D369DDF87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4CD-6866-4977-A7FD-7F2BA98BE55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2682-875C-4C1A-87A3-D369DDF87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4CD-6866-4977-A7FD-7F2BA98BE55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2682-875C-4C1A-87A3-D369DDF87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4CD-6866-4977-A7FD-7F2BA98BE55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2682-875C-4C1A-87A3-D369DDF87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4CD-6866-4977-A7FD-7F2BA98BE55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2682-875C-4C1A-87A3-D369DDF87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4CD-6866-4977-A7FD-7F2BA98BE55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2682-875C-4C1A-87A3-D369DDF87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E4CD-6866-4977-A7FD-7F2BA98BE55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62682-875C-4C1A-87A3-D369DDF87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E4CD-6866-4977-A7FD-7F2BA98BE558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62682-875C-4C1A-87A3-D369DDF870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ZRRJZMOi4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Инициатива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преддверии Дня Памяти и скорби, который отмечается 22 июня, а также в честь 75-летия Великой Победы, </a:t>
            </a:r>
            <a:r>
              <a:rPr lang="ru-RU" dirty="0" smtClean="0"/>
              <a:t>Региональный </a:t>
            </a:r>
            <a:r>
              <a:rPr lang="ru-RU" dirty="0"/>
              <a:t>Благотворительный Фонд «Теплый Дом</a:t>
            </a:r>
            <a:r>
              <a:rPr lang="ru-RU" dirty="0" smtClean="0"/>
              <a:t>» (г. Челябинск) </a:t>
            </a:r>
            <a:r>
              <a:rPr lang="ru-RU" dirty="0"/>
              <a:t>выступает </a:t>
            </a:r>
            <a:r>
              <a:rPr lang="ru-RU" dirty="0" smtClean="0"/>
              <a:t>с инициативой проведения акции </a:t>
            </a:r>
            <a:r>
              <a:rPr lang="ru-RU" b="1" dirty="0" smtClean="0"/>
              <a:t>«Огни Победы»</a:t>
            </a:r>
          </a:p>
          <a:p>
            <a:r>
              <a:rPr lang="ru-RU" dirty="0" err="1" smtClean="0"/>
              <a:t>Соорганизатор</a:t>
            </a:r>
            <a:r>
              <a:rPr lang="ru-RU" dirty="0" smtClean="0"/>
              <a:t> акции: межрегиональная общественная организация «Союз Отцов»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От вечного огня зажигается факел</a:t>
            </a:r>
            <a:endParaRPr lang="ru-RU" dirty="0"/>
          </a:p>
        </p:txBody>
      </p:sp>
      <p:pic>
        <p:nvPicPr>
          <p:cNvPr id="7" name="Содержимое 6" descr="WhatsApp Image 2020-06-08 at 09.24.1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От факела зажигаются лампады</a:t>
            </a:r>
            <a:endParaRPr lang="ru-RU" dirty="0"/>
          </a:p>
        </p:txBody>
      </p:sp>
      <p:pic>
        <p:nvPicPr>
          <p:cNvPr id="5" name="Содержимое 4" descr="WhatsApp Image 2020-06-08 at 09.24.3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Лампады с частицей вечного огня распространяются среди участников акции</a:t>
            </a:r>
            <a:endParaRPr lang="ru-RU" dirty="0"/>
          </a:p>
        </p:txBody>
      </p:sp>
      <p:pic>
        <p:nvPicPr>
          <p:cNvPr id="6" name="Содержимое 5" descr="1529610578_1819501122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678894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Смысловое наполнение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Сокровенные </a:t>
            </a:r>
            <a:r>
              <a:rPr lang="ru-RU" dirty="0"/>
              <a:t>воспоминания оживают перед неугасимым Вечным огнем, одним из священных памятных мест, которое есть в каждом городе или посёлке нашего Отечества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честь Победы каждый желающий сможет получить частицу неугасимого </a:t>
            </a:r>
            <a:r>
              <a:rPr lang="ru-RU" dirty="0"/>
              <a:t>Вечного </a:t>
            </a:r>
            <a:r>
              <a:rPr lang="ru-RU" dirty="0" smtClean="0"/>
              <a:t>огня – Символа </a:t>
            </a:r>
            <a:r>
              <a:rPr lang="ru-RU" dirty="0"/>
              <a:t>памяти, мужества и </a:t>
            </a:r>
            <a:r>
              <a:rPr lang="ru-RU" dirty="0" smtClean="0"/>
              <a:t>подвига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Приглашаем к сотрудничеству!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/>
          </a:p>
          <a:p>
            <a:r>
              <a:rPr lang="ru-RU" b="1" dirty="0" smtClean="0"/>
              <a:t>Контакты:</a:t>
            </a:r>
          </a:p>
          <a:p>
            <a:r>
              <a:rPr lang="ru-RU" dirty="0"/>
              <a:t>8</a:t>
            </a:r>
            <a:r>
              <a:rPr lang="ru-RU" dirty="0" smtClean="0"/>
              <a:t> </a:t>
            </a:r>
            <a:r>
              <a:rPr lang="ru-RU" dirty="0"/>
              <a:t>951 </a:t>
            </a:r>
            <a:r>
              <a:rPr lang="ru-RU" dirty="0" smtClean="0"/>
              <a:t>486-44-44 – Михаил Щапов,</a:t>
            </a:r>
            <a:r>
              <a:rPr lang="en-US" dirty="0" smtClean="0"/>
              <a:t> </a:t>
            </a:r>
            <a:r>
              <a:rPr lang="ru-RU" dirty="0"/>
              <a:t>основатель и </a:t>
            </a:r>
            <a:r>
              <a:rPr lang="ru-RU" dirty="0" smtClean="0"/>
              <a:t>председатель фонда «Тёплый </a:t>
            </a:r>
            <a:r>
              <a:rPr lang="ru-RU" dirty="0"/>
              <a:t>Дом</a:t>
            </a:r>
            <a:r>
              <a:rPr lang="ru-RU" dirty="0" smtClean="0"/>
              <a:t>»</a:t>
            </a:r>
          </a:p>
          <a:p>
            <a:r>
              <a:rPr lang="ru-RU" dirty="0" smtClean="0"/>
              <a:t>8965 1090424 – Павел </a:t>
            </a:r>
            <a:r>
              <a:rPr lang="ru-RU" dirty="0" err="1" smtClean="0"/>
              <a:t>Склянчук</a:t>
            </a:r>
            <a:r>
              <a:rPr lang="ru-RU" dirty="0" smtClean="0"/>
              <a:t>, член президиума Центрального совета МОО «Союз Отцов»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156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Инициатива</vt:lpstr>
      <vt:lpstr>1. От вечного огня зажигается факел</vt:lpstr>
      <vt:lpstr>2. От факела зажигаются лампады</vt:lpstr>
      <vt:lpstr>3. Лампады с частицей вечного огня распространяются среди участников акции</vt:lpstr>
      <vt:lpstr>Смысловое наполнение</vt:lpstr>
      <vt:lpstr>Приглашаем к сотрудничеству!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2020-06-09T12:51:44Z</dcterms:created>
  <dcterms:modified xsi:type="dcterms:W3CDTF">2020-06-09T17:29:34Z</dcterms:modified>
</cp:coreProperties>
</file>